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67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9" r:id="rId45"/>
    <p:sldId id="288" r:id="rId46"/>
    <p:sldId id="29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 data into </a:t>
            </a:r>
            <a:r>
              <a:rPr lang="en-US" dirty="0" err="1"/>
              <a:t>Mysql</a:t>
            </a:r>
            <a:r>
              <a:rPr lang="en-US"/>
              <a:t> work bench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04DE-37B8-4845-A953-731E9DF3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find the location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04FE2-32CC-4834-B440-83F588E0A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80" y="1601507"/>
            <a:ext cx="47856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06DC9-6B5F-48C3-A081-E95F85AD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558" y="1362635"/>
            <a:ext cx="6299662" cy="50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3FE3-0DBD-4AEE-90EF-A9DEC78C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start 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5A66D-5718-49AD-93A7-C71F37FB2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311" y="1771837"/>
            <a:ext cx="519126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62CBB-F118-4B1B-AE29-E804A20D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2138"/>
            <a:ext cx="5018073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C38C-888E-407D-BD68-7093754E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Goto</a:t>
            </a:r>
            <a:r>
              <a:rPr lang="en-US" dirty="0"/>
              <a:t> schemas and click on refresh icon. Sales Database along with it s table would be shown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46D1-983A-4046-8B1D-16F97BD7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7738C-F2DF-4801-80E6-47498705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68" y="1824412"/>
            <a:ext cx="6286573" cy="49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1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DB57-64A5-4648-8C49-B96FB619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</a:t>
            </a:r>
            <a:r>
              <a:rPr lang="en-US"/>
              <a:t>execute Queries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31FB1-D78B-4410-B101-481C3A8F6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62" y="1690688"/>
            <a:ext cx="97984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D1C3-E765-46F2-BCB7-037A159E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Sales.transactions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7C207-D664-4A03-A7D5-5B928C6A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462247" cy="4351338"/>
          </a:xfrm>
        </p:spPr>
      </p:pic>
    </p:spTree>
    <p:extLst>
      <p:ext uri="{BB962C8B-B14F-4D97-AF65-F5344CB8AC3E}">
        <p14:creationId xmlns:p14="http://schemas.microsoft.com/office/powerpoint/2010/main" val="141020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50C8-C2AE-4646-AEAE-A7F35B11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Click “Sales” and Select 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3AC60-4472-4CFC-B866-84561582B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641" y="1825625"/>
            <a:ext cx="6350717" cy="4351338"/>
          </a:xfrm>
        </p:spPr>
      </p:pic>
    </p:spTree>
    <p:extLst>
      <p:ext uri="{BB962C8B-B14F-4D97-AF65-F5344CB8AC3E}">
        <p14:creationId xmlns:p14="http://schemas.microsoft.com/office/powerpoint/2010/main" val="50112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5AA9-E078-4016-AC79-9F4F4F21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12B22-0853-4E35-892E-B7D874241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834" y="1825625"/>
            <a:ext cx="6444331" cy="4351338"/>
          </a:xfrm>
        </p:spPr>
      </p:pic>
    </p:spTree>
    <p:extLst>
      <p:ext uri="{BB962C8B-B14F-4D97-AF65-F5344CB8AC3E}">
        <p14:creationId xmlns:p14="http://schemas.microsoft.com/office/powerpoint/2010/main" val="1111763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8CC9-EA8A-4CD9-AD8A-750A22E0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Rupees Analysis contain USD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DF8C4-07ED-43F2-B4F8-BE36D631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171" y="1404283"/>
            <a:ext cx="8952264" cy="5283661"/>
          </a:xfrm>
        </p:spPr>
      </p:pic>
    </p:spTree>
    <p:extLst>
      <p:ext uri="{BB962C8B-B14F-4D97-AF65-F5344CB8AC3E}">
        <p14:creationId xmlns:p14="http://schemas.microsoft.com/office/powerpoint/2010/main" val="17582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7259-1543-4FA1-9F1A-294A59CB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*= hundred and 50k database rows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F7F89-3201-4768-BD1D-16CE9FA3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417" y="1825625"/>
            <a:ext cx="7957166" cy="4351338"/>
          </a:xfrm>
        </p:spPr>
      </p:pic>
    </p:spTree>
    <p:extLst>
      <p:ext uri="{BB962C8B-B14F-4D97-AF65-F5344CB8AC3E}">
        <p14:creationId xmlns:p14="http://schemas.microsoft.com/office/powerpoint/2010/main" val="95426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DB8E-301C-4AC1-AE05-71243BF9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* Customer = 38 total district customers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15D085-2C64-4C14-ACF4-6E10F66D4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853"/>
            <a:ext cx="8520953" cy="4604592"/>
          </a:xfrm>
        </p:spPr>
      </p:pic>
    </p:spTree>
    <p:extLst>
      <p:ext uri="{BB962C8B-B14F-4D97-AF65-F5344CB8AC3E}">
        <p14:creationId xmlns:p14="http://schemas.microsoft.com/office/powerpoint/2010/main" val="348197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E266-18AA-4404-B986-B8BCA33F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you install </a:t>
            </a:r>
            <a:r>
              <a:rPr lang="en-US" dirty="0" err="1"/>
              <a:t>Mysql</a:t>
            </a:r>
            <a:r>
              <a:rPr lang="en-US" dirty="0"/>
              <a:t> Workbench</a:t>
            </a:r>
            <a:br>
              <a:rPr lang="en-US" dirty="0"/>
            </a:br>
            <a:r>
              <a:rPr lang="en-US" dirty="0"/>
              <a:t>click on plus to create a new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88745-656A-4336-B553-98E54641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0143"/>
            <a:ext cx="7658764" cy="3261643"/>
          </a:xfrm>
        </p:spPr>
      </p:pic>
    </p:spTree>
    <p:extLst>
      <p:ext uri="{BB962C8B-B14F-4D97-AF65-F5344CB8AC3E}">
        <p14:creationId xmlns:p14="http://schemas.microsoft.com/office/powerpoint/2010/main" val="119031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31A0-9079-4D71-A2E6-9C21C024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Query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F209B-467D-4239-8CBA-CA61C97E5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73" y="1448641"/>
            <a:ext cx="11881874" cy="5387946"/>
          </a:xfrm>
        </p:spPr>
      </p:pic>
    </p:spTree>
    <p:extLst>
      <p:ext uri="{BB962C8B-B14F-4D97-AF65-F5344CB8AC3E}">
        <p14:creationId xmlns:p14="http://schemas.microsoft.com/office/powerpoint/2010/main" val="305745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5C3C-4006-4A10-90E1-859CE693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All the records where Market code = Mark001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0C36C-92D1-4993-8BAD-E9A87FEB1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583" y="1762873"/>
            <a:ext cx="9314075" cy="4680632"/>
          </a:xfrm>
        </p:spPr>
      </p:pic>
    </p:spTree>
    <p:extLst>
      <p:ext uri="{BB962C8B-B14F-4D97-AF65-F5344CB8AC3E}">
        <p14:creationId xmlns:p14="http://schemas.microsoft.com/office/powerpoint/2010/main" val="327783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1AA89-E51B-4319-BC17-B823FD11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</a:t>
            </a:r>
            <a:r>
              <a:rPr lang="en-US"/>
              <a:t>te</a:t>
            </a:r>
            <a:r>
              <a:rPr lang="en-US" dirty="0"/>
              <a:t> results in </a:t>
            </a:r>
            <a:r>
              <a:rPr lang="en-US" dirty="0" err="1"/>
              <a:t>te</a:t>
            </a:r>
            <a:r>
              <a:rPr lang="en-US" dirty="0"/>
              <a:t> form of csv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98650-23D8-412C-80B7-DDB17E13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449"/>
            <a:ext cx="512332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D07E-BA00-45F9-B4B2-36257EBA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62" y="2006507"/>
            <a:ext cx="5467779" cy="40792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4BF9FE-5E28-443C-BF43-A88AC1B6118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961529" y="4046118"/>
            <a:ext cx="574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BFDA-DD9A-4689-84C3-C4D5ED54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count of sales were market code is Mark001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2654E-18E5-45A1-A6DF-6FDA344D7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922" y="1915272"/>
            <a:ext cx="7343192" cy="4351338"/>
          </a:xfrm>
        </p:spPr>
      </p:pic>
    </p:spTree>
    <p:extLst>
      <p:ext uri="{BB962C8B-B14F-4D97-AF65-F5344CB8AC3E}">
        <p14:creationId xmlns:p14="http://schemas.microsoft.com/office/powerpoint/2010/main" val="44074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071-3174-4A92-B1A0-8E07A24D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transaction where customer paid in USD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B57F-94C0-47EE-A394-E39533DA2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279" y="1825625"/>
            <a:ext cx="7829371" cy="4351338"/>
          </a:xfrm>
        </p:spPr>
      </p:pic>
    </p:spTree>
    <p:extLst>
      <p:ext uri="{BB962C8B-B14F-4D97-AF65-F5344CB8AC3E}">
        <p14:creationId xmlns:p14="http://schemas.microsoft.com/office/powerpoint/2010/main" val="11122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8E62-E114-4D78-84DA-7BBAB826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EDBC-A2EA-4E6C-9B13-057A3C829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transactions in 2020 join by date table </a:t>
            </a:r>
          </a:p>
        </p:txBody>
      </p:sp>
    </p:spTree>
    <p:extLst>
      <p:ext uri="{BB962C8B-B14F-4D97-AF65-F5344CB8AC3E}">
        <p14:creationId xmlns:p14="http://schemas.microsoft.com/office/powerpoint/2010/main" val="367358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1925-6896-40D3-92F8-972992DD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5ECA3-68AA-4DB5-BDBD-F9796CD6D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738" y="1844647"/>
            <a:ext cx="7422523" cy="4313294"/>
          </a:xfrm>
        </p:spPr>
      </p:pic>
    </p:spTree>
    <p:extLst>
      <p:ext uri="{BB962C8B-B14F-4D97-AF65-F5344CB8AC3E}">
        <p14:creationId xmlns:p14="http://schemas.microsoft.com/office/powerpoint/2010/main" val="133563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E250-7B2F-4816-8F85-53EA2F06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F55D0-2372-4B05-9C62-8F0E688DD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073" y="1825625"/>
            <a:ext cx="7235854" cy="4351338"/>
          </a:xfrm>
        </p:spPr>
      </p:pic>
    </p:spTree>
    <p:extLst>
      <p:ext uri="{BB962C8B-B14F-4D97-AF65-F5344CB8AC3E}">
        <p14:creationId xmlns:p14="http://schemas.microsoft.com/office/powerpoint/2010/main" val="314585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C313-2125-4904-9B97-2BA36E03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2E19C-FCBA-4794-BAD9-DE06CA8FC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570" y="1027905"/>
            <a:ext cx="9285077" cy="5123439"/>
          </a:xfrm>
        </p:spPr>
      </p:pic>
    </p:spTree>
    <p:extLst>
      <p:ext uri="{BB962C8B-B14F-4D97-AF65-F5344CB8AC3E}">
        <p14:creationId xmlns:p14="http://schemas.microsoft.com/office/powerpoint/2010/main" val="347773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7F9C-16F4-41FF-9C19-DC4CD97B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1ED86-F6BF-4C88-88AB-5259DCB3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798" y="654141"/>
            <a:ext cx="9980684" cy="6023203"/>
          </a:xfrm>
        </p:spPr>
      </p:pic>
    </p:spTree>
    <p:extLst>
      <p:ext uri="{BB962C8B-B14F-4D97-AF65-F5344CB8AC3E}">
        <p14:creationId xmlns:p14="http://schemas.microsoft.com/office/powerpoint/2010/main" val="115162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D1E8-55E2-400C-9AE7-484D97AE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Just give name to </a:t>
            </a:r>
            <a:r>
              <a:rPr lang="en-US" dirty="0" err="1"/>
              <a:t>ur</a:t>
            </a:r>
            <a:r>
              <a:rPr lang="en-US" dirty="0"/>
              <a:t> DB and keep other settings as it is and then select “test connection”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29DC01-9381-46B0-8880-1FF55A58C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0467" y="1835984"/>
            <a:ext cx="5186805" cy="352491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E7DC64-8774-4875-8262-4688DAF5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17314"/>
            <a:ext cx="4509943" cy="28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14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B20B-92A5-46EB-A15A-FB446B12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AA7B8-C1DD-437A-A8B2-16AE861AE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1" y="365125"/>
            <a:ext cx="5212976" cy="4351338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FCA1203-E9A6-47CF-A021-8B294F0D676E}"/>
              </a:ext>
            </a:extLst>
          </p:cNvPr>
          <p:cNvSpPr/>
          <p:nvPr/>
        </p:nvSpPr>
        <p:spPr>
          <a:xfrm>
            <a:off x="5423647" y="2644588"/>
            <a:ext cx="1344708" cy="784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9366B-A006-4F45-851C-F33E04C4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37" y="728872"/>
            <a:ext cx="4446563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8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AA9A-FE15-4147-90D0-CAB835C0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15754-84A1-42B1-ADCF-09E548698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35" y="462988"/>
            <a:ext cx="10358989" cy="5839431"/>
          </a:xfrm>
        </p:spPr>
      </p:pic>
    </p:spTree>
    <p:extLst>
      <p:ext uri="{BB962C8B-B14F-4D97-AF65-F5344CB8AC3E}">
        <p14:creationId xmlns:p14="http://schemas.microsoft.com/office/powerpoint/2010/main" val="392604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7E74-A99B-478F-B70A-5FAC2F5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CF401-6EF4-402E-B84A-4AFE20F2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67" y="0"/>
            <a:ext cx="6210838" cy="43209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57C96-5AA8-4753-8E75-AA0761CD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86" y="3880638"/>
            <a:ext cx="6492803" cy="2857748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002148AA-1678-4E7A-80FC-FE9FFFF8F761}"/>
              </a:ext>
            </a:extLst>
          </p:cNvPr>
          <p:cNvSpPr/>
          <p:nvPr/>
        </p:nvSpPr>
        <p:spPr>
          <a:xfrm>
            <a:off x="6373905" y="2456330"/>
            <a:ext cx="995083" cy="8695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37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93D8-EB57-4275-B769-2CD6846E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17996-CA76-4AB2-B934-65E6F3DA3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819" y="1859144"/>
            <a:ext cx="3787468" cy="3139712"/>
          </a:xfrm>
        </p:spPr>
      </p:pic>
    </p:spTree>
    <p:extLst>
      <p:ext uri="{BB962C8B-B14F-4D97-AF65-F5344CB8AC3E}">
        <p14:creationId xmlns:p14="http://schemas.microsoft.com/office/powerpoint/2010/main" val="372169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91322-91BA-4924-A34C-47F3CE50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7A11E-323E-4FAE-AFF4-FBF1C361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86" y="365125"/>
            <a:ext cx="4848644" cy="39932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76F8E-E703-49A6-8E9D-1D86737F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55" y="296539"/>
            <a:ext cx="4848645" cy="40618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7D32E-F1D2-4237-951E-FB03B4C535D6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99530" y="2327445"/>
            <a:ext cx="1305625" cy="3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76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6E5-A8BF-4D79-9521-62BA96C0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want to Performs an inner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271EB-C256-4C70-986D-EB620513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8" y="1189309"/>
            <a:ext cx="5656796" cy="53358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2B67F-77E4-4400-98C1-8022546F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592" y="1506531"/>
            <a:ext cx="5212184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4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1AE5-FCD2-4A38-B966-DACEF725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query for inner join 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97CD67-76D0-4CD3-8A22-7454B400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“SELECT * from </a:t>
            </a:r>
            <a:r>
              <a:rPr lang="en-US" dirty="0" err="1"/>
              <a:t>sales.transactions</a:t>
            </a:r>
            <a:r>
              <a:rPr lang="en-US" dirty="0"/>
              <a:t> AS </a:t>
            </a:r>
            <a:r>
              <a:rPr lang="en-US" dirty="0" err="1"/>
              <a:t>st</a:t>
            </a:r>
            <a:r>
              <a:rPr lang="en-US" dirty="0"/>
              <a:t> INNER join </a:t>
            </a:r>
            <a:r>
              <a:rPr lang="en-US" dirty="0" err="1"/>
              <a:t>sales.date</a:t>
            </a:r>
            <a:r>
              <a:rPr lang="en-US" dirty="0"/>
              <a:t> AS </a:t>
            </a:r>
            <a:r>
              <a:rPr lang="en-US" dirty="0" err="1"/>
              <a:t>sd</a:t>
            </a:r>
            <a:r>
              <a:rPr lang="en-US" dirty="0"/>
              <a:t> ON </a:t>
            </a:r>
            <a:r>
              <a:rPr lang="en-US" dirty="0" err="1"/>
              <a:t>st.order_date</a:t>
            </a:r>
            <a:r>
              <a:rPr lang="en-US" dirty="0"/>
              <a:t> = </a:t>
            </a:r>
            <a:r>
              <a:rPr lang="en-US" dirty="0" err="1"/>
              <a:t>sd.date</a:t>
            </a:r>
            <a:r>
              <a:rPr lang="en-US" dirty="0"/>
              <a:t>; ”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OR </a:t>
            </a:r>
          </a:p>
          <a:p>
            <a:pPr marL="0" indent="0">
              <a:buNone/>
            </a:pPr>
            <a:r>
              <a:rPr lang="en-US" dirty="0"/>
              <a:t>“SELECT </a:t>
            </a:r>
            <a:r>
              <a:rPr lang="en-US" dirty="0" err="1"/>
              <a:t>sales.transactions</a:t>
            </a:r>
            <a:r>
              <a:rPr lang="en-US" dirty="0"/>
              <a:t>.*, sales.date.*  FROM </a:t>
            </a:r>
            <a:r>
              <a:rPr lang="en-US" dirty="0" err="1"/>
              <a:t>sales.transactions</a:t>
            </a:r>
            <a:r>
              <a:rPr lang="en-US" dirty="0"/>
              <a:t> INNER JOIN </a:t>
            </a:r>
            <a:r>
              <a:rPr lang="en-US" dirty="0" err="1"/>
              <a:t>sales.date</a:t>
            </a:r>
            <a:r>
              <a:rPr lang="en-US" dirty="0"/>
              <a:t> ON   </a:t>
            </a:r>
            <a:r>
              <a:rPr lang="en-US" dirty="0" err="1"/>
              <a:t>sales.transactions.order_date</a:t>
            </a:r>
            <a:r>
              <a:rPr lang="en-US" dirty="0"/>
              <a:t> = </a:t>
            </a:r>
            <a:r>
              <a:rPr lang="en-US" dirty="0" err="1"/>
              <a:t>sales.date.date</a:t>
            </a:r>
            <a:r>
              <a:rPr lang="en-US" dirty="0"/>
              <a:t>;”</a:t>
            </a:r>
          </a:p>
        </p:txBody>
      </p:sp>
    </p:spTree>
    <p:extLst>
      <p:ext uri="{BB962C8B-B14F-4D97-AF65-F5344CB8AC3E}">
        <p14:creationId xmlns:p14="http://schemas.microsoft.com/office/powerpoint/2010/main" val="417053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A1C7-F689-4D6E-9ECA-853FAF01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print transaction only from year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8508-E6FD-417C-8688-2C08858A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107"/>
            <a:ext cx="10515600" cy="4351338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sales.transactions</a:t>
            </a:r>
            <a:r>
              <a:rPr lang="en-US" dirty="0"/>
              <a:t>.*, sales.date.*  FROM </a:t>
            </a:r>
            <a:r>
              <a:rPr lang="en-US" dirty="0" err="1"/>
              <a:t>sales.transactions</a:t>
            </a:r>
            <a:r>
              <a:rPr lang="en-US" dirty="0"/>
              <a:t> INNER JOIN </a:t>
            </a:r>
            <a:r>
              <a:rPr lang="en-US" dirty="0" err="1"/>
              <a:t>sales.date</a:t>
            </a:r>
            <a:r>
              <a:rPr lang="en-US" dirty="0"/>
              <a:t> ON   </a:t>
            </a:r>
            <a:r>
              <a:rPr lang="en-US" dirty="0" err="1"/>
              <a:t>sales.transactions.order_date</a:t>
            </a:r>
            <a:r>
              <a:rPr lang="en-US" dirty="0"/>
              <a:t> = </a:t>
            </a:r>
            <a:r>
              <a:rPr lang="en-US" dirty="0" err="1"/>
              <a:t>sales.date.date</a:t>
            </a:r>
            <a:r>
              <a:rPr lang="en-US" dirty="0"/>
              <a:t> where </a:t>
            </a:r>
            <a:r>
              <a:rPr lang="en-US" dirty="0" err="1"/>
              <a:t>sales.date.year</a:t>
            </a:r>
            <a:r>
              <a:rPr lang="en-US" dirty="0"/>
              <a:t>= 2020;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F1961-2AD6-4090-86D9-7B46DCC7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670"/>
            <a:ext cx="8875899" cy="383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9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F847-0E37-4DC7-9882-E9EE64EF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66A0-B284-4F6F-A5C5-2C5059E8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Sum(</a:t>
            </a:r>
            <a:r>
              <a:rPr lang="en-US" dirty="0" err="1"/>
              <a:t>sales.transactions.sales_amount</a:t>
            </a:r>
            <a:r>
              <a:rPr lang="en-US" dirty="0"/>
              <a:t>) FROM </a:t>
            </a:r>
            <a:r>
              <a:rPr lang="en-US" dirty="0" err="1"/>
              <a:t>sales.transactions</a:t>
            </a:r>
            <a:r>
              <a:rPr lang="en-US" dirty="0"/>
              <a:t> INNER JOIN </a:t>
            </a:r>
            <a:r>
              <a:rPr lang="en-US" dirty="0" err="1"/>
              <a:t>sales.date</a:t>
            </a:r>
            <a:r>
              <a:rPr lang="en-US" dirty="0"/>
              <a:t> ON   </a:t>
            </a:r>
            <a:r>
              <a:rPr lang="en-US" dirty="0" err="1"/>
              <a:t>sales.transactions.order_date</a:t>
            </a:r>
            <a:r>
              <a:rPr lang="en-US" dirty="0"/>
              <a:t> = </a:t>
            </a:r>
            <a:r>
              <a:rPr lang="en-US" dirty="0" err="1"/>
              <a:t>sales.date.date</a:t>
            </a:r>
            <a:r>
              <a:rPr lang="en-US" dirty="0"/>
              <a:t> where </a:t>
            </a:r>
            <a:r>
              <a:rPr lang="en-US" dirty="0" err="1"/>
              <a:t>sales.date.year</a:t>
            </a:r>
            <a:r>
              <a:rPr lang="en-US" dirty="0"/>
              <a:t>= 2019;</a:t>
            </a:r>
          </a:p>
          <a:p>
            <a:endParaRPr lang="en-US" dirty="0"/>
          </a:p>
          <a:p>
            <a:r>
              <a:rPr lang="en-US" dirty="0"/>
              <a:t>SELECT Sum(</a:t>
            </a:r>
            <a:r>
              <a:rPr lang="en-US" dirty="0" err="1"/>
              <a:t>sales.transactions.sales_amount</a:t>
            </a:r>
            <a:r>
              <a:rPr lang="en-US" dirty="0"/>
              <a:t>) FROM </a:t>
            </a:r>
            <a:r>
              <a:rPr lang="en-US" dirty="0" err="1"/>
              <a:t>sales.transactions</a:t>
            </a:r>
            <a:r>
              <a:rPr lang="en-US" dirty="0"/>
              <a:t> INNER JOIN </a:t>
            </a:r>
            <a:r>
              <a:rPr lang="en-US" dirty="0" err="1"/>
              <a:t>sales.date</a:t>
            </a:r>
            <a:r>
              <a:rPr lang="en-US" dirty="0"/>
              <a:t> ON   </a:t>
            </a:r>
            <a:r>
              <a:rPr lang="en-US" dirty="0" err="1"/>
              <a:t>sales.transactions.order_date</a:t>
            </a:r>
            <a:r>
              <a:rPr lang="en-US" dirty="0"/>
              <a:t> = </a:t>
            </a:r>
            <a:r>
              <a:rPr lang="en-US" dirty="0" err="1"/>
              <a:t>sales.date.date</a:t>
            </a:r>
            <a:r>
              <a:rPr lang="en-US" dirty="0"/>
              <a:t> where </a:t>
            </a:r>
            <a:r>
              <a:rPr lang="en-US" dirty="0" err="1"/>
              <a:t>sales.date.year</a:t>
            </a:r>
            <a:r>
              <a:rPr lang="en-US" dirty="0"/>
              <a:t>= 2020;</a:t>
            </a:r>
          </a:p>
        </p:txBody>
      </p:sp>
    </p:spTree>
    <p:extLst>
      <p:ext uri="{BB962C8B-B14F-4D97-AF65-F5344CB8AC3E}">
        <p14:creationId xmlns:p14="http://schemas.microsoft.com/office/powerpoint/2010/main" val="2372466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96CD-73EE-4E0D-9104-A978C1A6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F8E16-1543-4A2E-816D-3229C398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51" y="1960096"/>
            <a:ext cx="9575602" cy="4351338"/>
          </a:xfrm>
        </p:spPr>
      </p:pic>
    </p:spTree>
    <p:extLst>
      <p:ext uri="{BB962C8B-B14F-4D97-AF65-F5344CB8AC3E}">
        <p14:creationId xmlns:p14="http://schemas.microsoft.com/office/powerpoint/2010/main" val="132224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499E-965B-46D7-9079-8E07F5B9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click on the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D43C5-1912-4DC4-BA2A-2FC5DBFEC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289" y="2000870"/>
            <a:ext cx="6721422" cy="4000847"/>
          </a:xfrm>
        </p:spPr>
      </p:pic>
    </p:spTree>
    <p:extLst>
      <p:ext uri="{BB962C8B-B14F-4D97-AF65-F5344CB8AC3E}">
        <p14:creationId xmlns:p14="http://schemas.microsoft.com/office/powerpoint/2010/main" val="964837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2FE5-48D8-4B1F-B541-ED2692DC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business you have done in Chennai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0AA3-42F4-4E01-A3F3-854D4524B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know the market code of Chennai </a:t>
            </a:r>
            <a:r>
              <a:rPr lang="en-US" dirty="0" err="1"/>
              <a:t>gotto</a:t>
            </a:r>
            <a:r>
              <a:rPr lang="en-US" dirty="0"/>
              <a:t> schemas then expand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9ED4-DA4C-4BB2-A8A1-7F98E0B6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9" y="2552444"/>
            <a:ext cx="8020234" cy="41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815A-1E61-40A0-BAF9-BEF0D85E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Goto</a:t>
            </a:r>
            <a:r>
              <a:rPr lang="en-US" dirty="0"/>
              <a:t> “</a:t>
            </a:r>
            <a:r>
              <a:rPr lang="en-US" dirty="0" err="1"/>
              <a:t>Markets”Click</a:t>
            </a:r>
            <a:r>
              <a:rPr lang="en-US" dirty="0"/>
              <a:t> on the icon of execute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FF7F12-2E9A-4989-AF4C-2E5716E41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965" y="1690688"/>
            <a:ext cx="6335857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8652F-0D83-4E6B-AA18-81E45A373900}"/>
              </a:ext>
            </a:extLst>
          </p:cNvPr>
          <p:cNvSpPr txBox="1"/>
          <p:nvPr/>
        </p:nvSpPr>
        <p:spPr>
          <a:xfrm>
            <a:off x="7566212" y="2465294"/>
            <a:ext cx="3281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Table would be executed you will find Mark001 is a code for </a:t>
            </a:r>
            <a:r>
              <a:rPr lang="en-US" dirty="0" err="1"/>
              <a:t>chennai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439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6E8A-5B96-4DBC-A700-FF5706C3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Write a query to find “How much business you have done in Chennai”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202F1-131F-441E-923E-04D2DB01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44" y="1762872"/>
            <a:ext cx="6355017" cy="4351338"/>
          </a:xfrm>
        </p:spPr>
      </p:pic>
    </p:spTree>
    <p:extLst>
      <p:ext uri="{BB962C8B-B14F-4D97-AF65-F5344CB8AC3E}">
        <p14:creationId xmlns:p14="http://schemas.microsoft.com/office/powerpoint/2010/main" val="3357307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D862-83CE-4541-A77F-593D9674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output </a:t>
            </a:r>
            <a:r>
              <a:rPr lang="en-US" dirty="0" err="1"/>
              <a:t>woulde</a:t>
            </a:r>
            <a:r>
              <a:rPr lang="en-US" dirty="0"/>
              <a:t> the sum of sales in Chennai using Query “SELECT Sum(</a:t>
            </a:r>
            <a:r>
              <a:rPr lang="en-US" dirty="0" err="1"/>
              <a:t>sales.transactions.sales_amount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sales.transactions</a:t>
            </a:r>
            <a:r>
              <a:rPr lang="en-US" dirty="0"/>
              <a:t>  where </a:t>
            </a:r>
            <a:r>
              <a:rPr lang="en-US" dirty="0" err="1"/>
              <a:t>sales.transactions.market_code</a:t>
            </a:r>
            <a:r>
              <a:rPr lang="en-US" dirty="0"/>
              <a:t>="Mark001";”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A4C55-56AC-46EE-A2E7-B93E843B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712" y="2408331"/>
            <a:ext cx="6262198" cy="4351338"/>
          </a:xfrm>
        </p:spPr>
      </p:pic>
    </p:spTree>
    <p:extLst>
      <p:ext uri="{BB962C8B-B14F-4D97-AF65-F5344CB8AC3E}">
        <p14:creationId xmlns:p14="http://schemas.microsoft.com/office/powerpoint/2010/main" val="239710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FF94-E19A-4F4E-B5B5-30B56BE5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find total sales in Chennai in year 2019 , you have to take help of 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A06B-BD03-49B4-BD39-E2141F0F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4388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Use query </a:t>
            </a:r>
          </a:p>
          <a:p>
            <a:pPr marL="0" indent="0">
              <a:buNone/>
            </a:pPr>
            <a:r>
              <a:rPr lang="en-US" dirty="0"/>
              <a:t>“SELECT Sum(</a:t>
            </a:r>
            <a:r>
              <a:rPr lang="en-US" dirty="0" err="1"/>
              <a:t>sales.transactions.sales_amount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dirty="0" err="1"/>
              <a:t>sales.transactions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INNER JOIN </a:t>
            </a:r>
          </a:p>
          <a:p>
            <a:pPr marL="0" indent="0">
              <a:buNone/>
            </a:pPr>
            <a:r>
              <a:rPr lang="en-US" dirty="0" err="1"/>
              <a:t>sales.date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ON   </a:t>
            </a:r>
          </a:p>
          <a:p>
            <a:pPr marL="0" indent="0">
              <a:buNone/>
            </a:pPr>
            <a:r>
              <a:rPr lang="en-US" dirty="0" err="1"/>
              <a:t>sales.transactions.order_date</a:t>
            </a:r>
            <a:r>
              <a:rPr lang="en-US" dirty="0"/>
              <a:t> = </a:t>
            </a:r>
            <a:r>
              <a:rPr lang="en-US" dirty="0" err="1"/>
              <a:t>sales.date.date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</a:p>
          <a:p>
            <a:pPr marL="0" indent="0">
              <a:buNone/>
            </a:pPr>
            <a:r>
              <a:rPr lang="en-US" dirty="0" err="1"/>
              <a:t>sales.date.year</a:t>
            </a:r>
            <a:r>
              <a:rPr lang="en-US" dirty="0"/>
              <a:t>= 2020 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sales.transactions.market_code</a:t>
            </a:r>
            <a:r>
              <a:rPr lang="en-US" dirty="0"/>
              <a:t>= "Mark001"; 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9FC3C-C547-459C-A333-CB848149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9" y="1494072"/>
            <a:ext cx="6242520" cy="48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4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FFDA-22E4-4191-AA43-E1288237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know the distinct products that you sold in Chennai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5477D-A8F6-4F01-BA21-ADF2F755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" y="1807695"/>
            <a:ext cx="6799729" cy="4351338"/>
          </a:xfrm>
        </p:spPr>
        <p:txBody>
          <a:bodyPr/>
          <a:lstStyle/>
          <a:p>
            <a:r>
              <a:rPr lang="en-US" dirty="0"/>
              <a:t>Use query </a:t>
            </a:r>
          </a:p>
          <a:p>
            <a:pPr marL="0" indent="0">
              <a:buNone/>
            </a:pPr>
            <a:r>
              <a:rPr lang="en-US" dirty="0"/>
              <a:t>SELECT distinct </a:t>
            </a:r>
            <a:r>
              <a:rPr lang="en-US" dirty="0" err="1"/>
              <a:t>product_code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sales.transactions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pPr marL="0" indent="0">
              <a:buNone/>
            </a:pPr>
            <a:r>
              <a:rPr lang="en-US" dirty="0" err="1"/>
              <a:t>sales.transactions.market_code</a:t>
            </a:r>
            <a:r>
              <a:rPr lang="en-US" dirty="0"/>
              <a:t> = "Mark001";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94E5C-8C87-409B-8697-7F9998F9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60" y="1370692"/>
            <a:ext cx="5360894" cy="47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523C-6B7F-4FA5-AF78-AA8BF2BC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18E3-FFBC-4FD8-BCD0-71B9279E5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4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4299-B7AB-4F65-BFE7-9B1549F9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D6F3A-BBD5-4A12-8A07-255A64A53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227" y="2146812"/>
            <a:ext cx="8702794" cy="3063505"/>
          </a:xfrm>
        </p:spPr>
      </p:pic>
    </p:spTree>
    <p:extLst>
      <p:ext uri="{BB962C8B-B14F-4D97-AF65-F5344CB8AC3E}">
        <p14:creationId xmlns:p14="http://schemas.microsoft.com/office/powerpoint/2010/main" val="31855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D24E-1312-450F-8ABC-6591E2F1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SQL server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1A0A4-2C3F-491E-BE88-E545FBCF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765" y="1562264"/>
            <a:ext cx="7630599" cy="4160881"/>
          </a:xfrm>
        </p:spPr>
      </p:pic>
    </p:spTree>
    <p:extLst>
      <p:ext uri="{BB962C8B-B14F-4D97-AF65-F5344CB8AC3E}">
        <p14:creationId xmlns:p14="http://schemas.microsoft.com/office/powerpoint/2010/main" val="128158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6CC5-81CC-43C3-963A-56D9989E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 err="1"/>
              <a:t>schems</a:t>
            </a:r>
            <a:r>
              <a:rPr lang="en-US" dirty="0"/>
              <a:t> you find default schemas called sys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2168A-34BA-44E3-B204-0CD8A032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805" y="1829406"/>
            <a:ext cx="6340389" cy="4343776"/>
          </a:xfrm>
        </p:spPr>
      </p:pic>
    </p:spTree>
    <p:extLst>
      <p:ext uri="{BB962C8B-B14F-4D97-AF65-F5344CB8AC3E}">
        <p14:creationId xmlns:p14="http://schemas.microsoft.com/office/powerpoint/2010/main" val="385826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7C99-7BB4-4EAD-8A34-63D5E418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server and select data 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ADB44-628D-4127-994E-CB921C5DA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382" y="1825625"/>
            <a:ext cx="5507236" cy="4351338"/>
          </a:xfrm>
        </p:spPr>
      </p:pic>
    </p:spTree>
    <p:extLst>
      <p:ext uri="{BB962C8B-B14F-4D97-AF65-F5344CB8AC3E}">
        <p14:creationId xmlns:p14="http://schemas.microsoft.com/office/powerpoint/2010/main" val="344525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2797-4144-46CB-867D-CD047EFD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“Import from self contained file”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0B97D-526B-4D00-86B4-08FCE484D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816" y="1825625"/>
            <a:ext cx="6286368" cy="4351338"/>
          </a:xfrm>
        </p:spPr>
      </p:pic>
    </p:spTree>
    <p:extLst>
      <p:ext uri="{BB962C8B-B14F-4D97-AF65-F5344CB8AC3E}">
        <p14:creationId xmlns:p14="http://schemas.microsoft.com/office/powerpoint/2010/main" val="226531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5403</TotalTime>
  <Words>610</Words>
  <Application>Microsoft Office PowerPoint</Application>
  <PresentationFormat>Widescreen</PresentationFormat>
  <Paragraphs>63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Import data into Mysql work bench </vt:lpstr>
      <vt:lpstr>After you install Mysql Workbench click on plus to create a new connection</vt:lpstr>
      <vt:lpstr>Just give name to ur DB and keep other settings as it is and then select “test connection”</vt:lpstr>
      <vt:lpstr>Now click on the connection</vt:lpstr>
      <vt:lpstr>Work space</vt:lpstr>
      <vt:lpstr>Check SQL server status</vt:lpstr>
      <vt:lpstr>Goto schems you find default schemas called sys</vt:lpstr>
      <vt:lpstr>Goto server and select data import</vt:lpstr>
      <vt:lpstr>Select “Import from self contained file”</vt:lpstr>
      <vt:lpstr>Click to find the location </vt:lpstr>
      <vt:lpstr>Click on start Import</vt:lpstr>
      <vt:lpstr>Goto schemas and click on refresh icon. Sales Database along with it s table would be shown </vt:lpstr>
      <vt:lpstr>Now execute Queries </vt:lpstr>
      <vt:lpstr>Sales.transactions </vt:lpstr>
      <vt:lpstr>Right Click “Sales” and Select row</vt:lpstr>
      <vt:lpstr>Null values </vt:lpstr>
      <vt:lpstr>Rupees Analysis contain USD</vt:lpstr>
      <vt:lpstr>Count *= hundred and 50k database rows </vt:lpstr>
      <vt:lpstr>Count * Customer = 38 total district customers </vt:lpstr>
      <vt:lpstr>Limit Query </vt:lpstr>
      <vt:lpstr>Print All the records where Market code = Mark001</vt:lpstr>
      <vt:lpstr>Export te results in te form of csv file</vt:lpstr>
      <vt:lpstr>Distinct count of sales were market code is Mark001  </vt:lpstr>
      <vt:lpstr>Sales transaction where customer paid in USD</vt:lpstr>
      <vt:lpstr>PowerPoint Presentation</vt:lpstr>
      <vt:lpstr>SQL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want to Performs an inner join</vt:lpstr>
      <vt:lpstr>Build a query for inner join as</vt:lpstr>
      <vt:lpstr>Want to print transaction only from year 2020</vt:lpstr>
      <vt:lpstr>Total </vt:lpstr>
      <vt:lpstr>PowerPoint Presentation</vt:lpstr>
      <vt:lpstr>How much business you have done in Chennai</vt:lpstr>
      <vt:lpstr>1. Goto “Markets”Click on the icon of execute table</vt:lpstr>
      <vt:lpstr>Now Write a query to find “How much business you have done in Chennai”</vt:lpstr>
      <vt:lpstr>The output woulde the sum of sales in Chennai using Query “SELECT Sum(sales.transactions.sales_amount)  FROM sales.transactions  where sales.transactions.market_code="Mark001";”</vt:lpstr>
      <vt:lpstr>To find total sales in Chennai in year 2019 , you have to take help of inner join</vt:lpstr>
      <vt:lpstr>If you want to know the distinct products that you sold in Chennai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maidakhalid90@gmail.com</cp:lastModifiedBy>
  <cp:revision>59</cp:revision>
  <dcterms:modified xsi:type="dcterms:W3CDTF">2025-04-01T21:08:05Z</dcterms:modified>
</cp:coreProperties>
</file>